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57" r:id="rId4"/>
    <p:sldId id="258" r:id="rId5"/>
    <p:sldId id="264" r:id="rId6"/>
    <p:sldId id="259" r:id="rId7"/>
    <p:sldId id="269" r:id="rId8"/>
    <p:sldId id="268" r:id="rId9"/>
    <p:sldId id="272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23"/>
    <p:restoredTop sz="94719"/>
  </p:normalViewPr>
  <p:slideViewPr>
    <p:cSldViewPr snapToGrid="0" snapToObjects="1">
      <p:cViewPr varScale="1">
        <p:scale>
          <a:sx n="79" d="100"/>
          <a:sy n="79" d="100"/>
        </p:scale>
        <p:origin x="12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EC9A-D9CF-CE4F-944B-0A65956C3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F8A1B1-86BB-2441-8BAC-B64F752FC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0591A-D456-BA41-96E9-42E3110C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BC72-4011-9A46-8FBC-4AAEE247FBE8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F6041-7060-FF48-A85C-B14F1A8E4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539D8-97D4-C34D-9125-3E8F8BE2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A1E3-B0EF-3346-A327-A3B67F83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68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5503-41CD-8C42-B44A-1B79EE9B7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8A90AB-7E6D-E94C-BD7B-248831235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C15A9-56BB-3244-AAF9-9B7DB0B6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BC72-4011-9A46-8FBC-4AAEE247FBE8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ECE02-9E9B-8647-99ED-E0C53A0F3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5458E-5B7D-0940-BA1B-7E651E6EB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A1E3-B0EF-3346-A327-A3B67F83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5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48DBB8-4AF0-384B-A478-CE71039EA6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BBC934-8C71-4E4D-A068-99A733823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23EE9-1F81-CC47-864A-E518CA2F6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BC72-4011-9A46-8FBC-4AAEE247FBE8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A8C5A-5AAB-2C47-AA4E-E4D67D138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CBA7D-57E7-6444-B256-4B1AA9F50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A1E3-B0EF-3346-A327-A3B67F83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4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2DB51-B0E9-C143-99E3-1A9AFD379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F40D8-4E80-6D4F-8A59-BF41D0692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1BDD7-FA96-5541-8A76-0936AAEDE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BC72-4011-9A46-8FBC-4AAEE247FBE8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545E0-A55C-5745-8256-34A2FD96A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0B00C-367F-6E49-A20A-438F7CA25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A1E3-B0EF-3346-A327-A3B67F83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20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FF2CA-BD8F-444E-9760-518C44DDF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BFC52-8768-0F44-9C53-BB69BF649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08839-FABC-5A45-8703-A342332A4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BC72-4011-9A46-8FBC-4AAEE247FBE8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AE67B-8833-5541-83AD-D81F4886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1A0BD-0043-1244-95E0-312E0B3F1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A1E3-B0EF-3346-A327-A3B67F83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4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E8746-305B-2645-9F66-2CB8EC39F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90501-FD67-504E-BE27-83AB15DFCB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D20380-30DB-544E-9FB2-B9C6A9C49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A2013-5CA7-DE4E-BD84-804C7A847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BC72-4011-9A46-8FBC-4AAEE247FBE8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93BF0-5E66-6046-B130-5A861A10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9B64F-75CC-BA42-9419-589CCEA5E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A1E3-B0EF-3346-A327-A3B67F83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97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67863-3224-3F43-A055-77FA2950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FC80F-E397-5546-B64F-52F5FE6E1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C58687-D943-494D-91C8-9D423B0B7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21DB9B-95A7-044E-A5B3-641F244341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6C07A6-CE39-AB4D-96BA-34A445D042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CDCE8-3B84-2140-9195-C0AE15E21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BC72-4011-9A46-8FBC-4AAEE247FBE8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C63DBE-6F45-C245-A266-A1FF7B493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AB3A45-A6A6-0D42-9E33-81540D07C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A1E3-B0EF-3346-A327-A3B67F83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1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D1487-A695-B047-BC17-B2410A666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5B03B1-9F9C-1749-9393-AC5CA35E1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BC72-4011-9A46-8FBC-4AAEE247FBE8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5172E2-E844-6546-9233-A63C12D55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280FF1-5116-DB4E-BFAC-CD7098112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A1E3-B0EF-3346-A327-A3B67F83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3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980084-DB21-1646-BCDA-932CCF3C8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BC72-4011-9A46-8FBC-4AAEE247FBE8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11581-B304-A74B-9D15-22A8BE9E8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C6844-D6F8-FC42-90CA-8A2E327BD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A1E3-B0EF-3346-A327-A3B67F83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31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B2F8D-ACF1-6C40-A788-D9E427BFC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2F7F4-A8C9-9E42-A93D-5883C6EE9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C4451-848E-5447-84B5-3FA4C99F0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D086C-1F01-094A-AC5A-4BC3D721D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BC72-4011-9A46-8FBC-4AAEE247FBE8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F5C84-ADD7-0543-A61A-AA2C170AA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7DE10D-8CA8-CD43-B15F-ACFE3EF3D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A1E3-B0EF-3346-A327-A3B67F83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8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86B47-FA5C-E949-B497-2B52DC18E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6A889D-21E4-D24E-B421-E798B9FA40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7F4B4-8E98-D449-A848-F0E1C7D2E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661EF-0BA7-0344-9E15-FE6E1A3B9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BC72-4011-9A46-8FBC-4AAEE247FBE8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607EDB-880C-904B-BE25-892CEAD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21012-B5C1-304D-9699-4345A90BE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A1E3-B0EF-3346-A327-A3B67F83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3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9D6FDD-BAF2-7E42-9502-D7166470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8716C-0C5D-994D-9294-BBA892276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6DA3D-76F8-5F4D-832E-99F8B6CC0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0BC72-4011-9A46-8FBC-4AAEE247FBE8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B5903-A3A4-374B-8486-15259DD23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FD5AE-7A38-854E-861C-9C5EE4371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2A1E3-B0EF-3346-A327-A3B67F83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2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o7qv9yBNnx4?feature=oembed" TargetMode="Externa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miling&#10;&#10;Description automatically generated with low confidence">
            <a:extLst>
              <a:ext uri="{FF2B5EF4-FFF2-40B4-BE49-F238E27FC236}">
                <a16:creationId xmlns:a16="http://schemas.microsoft.com/office/drawing/2014/main" id="{F7F52763-42E4-CF44-A248-05307087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99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429D8151-FECE-324F-B759-4AAA81681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82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C94C0E8-6878-8E49-A8A4-E52D5FA5A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84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9803F7A3-37DD-AD47-A6E8-7A3ADAE60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6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B3E549F7-3642-3C45-9CA7-E9940D45B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43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F091B19B-1F5F-EF45-8ABF-B96BCB278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54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08AC3E8-F127-6745-8CF1-6BD49BB8B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59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in front of a screen&#10;&#10;Description automatically generated with medium confidence">
            <a:extLst>
              <a:ext uri="{FF2B5EF4-FFF2-40B4-BE49-F238E27FC236}">
                <a16:creationId xmlns:a16="http://schemas.microsoft.com/office/drawing/2014/main" id="{CEC56FCB-2236-B140-9A11-1B791B771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59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desk with a computer&#10;&#10;Description automatically generated with low confidence">
            <a:extLst>
              <a:ext uri="{FF2B5EF4-FFF2-40B4-BE49-F238E27FC236}">
                <a16:creationId xmlns:a16="http://schemas.microsoft.com/office/drawing/2014/main" id="{958C453F-C8CC-8B42-A4FF-29495E08F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45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0CA8CC06-AFB0-D246-A179-613C7700A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nline Media 1" descr="Success Story: Economic Security for All Program">
            <a:hlinkClick r:id="" action="ppaction://media"/>
            <a:extLst>
              <a:ext uri="{FF2B5EF4-FFF2-40B4-BE49-F238E27FC236}">
                <a16:creationId xmlns:a16="http://schemas.microsoft.com/office/drawing/2014/main" id="{243C4D83-8E48-4047-8FCE-DCC589198F6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65235" y="1530758"/>
            <a:ext cx="8723376" cy="492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Widescreen</PresentationFormat>
  <Paragraphs>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 Rapez-Betty</dc:creator>
  <cp:lastModifiedBy>Jessica Clayton</cp:lastModifiedBy>
  <cp:revision>10</cp:revision>
  <dcterms:created xsi:type="dcterms:W3CDTF">2021-04-19T15:55:46Z</dcterms:created>
  <dcterms:modified xsi:type="dcterms:W3CDTF">2021-04-29T17:04:34Z</dcterms:modified>
</cp:coreProperties>
</file>